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80" r:id="rId4"/>
    <p:sldId id="279" r:id="rId5"/>
    <p:sldId id="281" r:id="rId6"/>
    <p:sldId id="257" r:id="rId7"/>
    <p:sldId id="258" r:id="rId8"/>
    <p:sldId id="262" r:id="rId9"/>
    <p:sldId id="259" r:id="rId10"/>
    <p:sldId id="260" r:id="rId11"/>
    <p:sldId id="263" r:id="rId12"/>
    <p:sldId id="261" r:id="rId13"/>
    <p:sldId id="264" r:id="rId14"/>
    <p:sldId id="265" r:id="rId15"/>
    <p:sldId id="266" r:id="rId16"/>
    <p:sldId id="267" r:id="rId17"/>
    <p:sldId id="268" r:id="rId18"/>
    <p:sldId id="269" r:id="rId19"/>
    <p:sldId id="271" r:id="rId20"/>
    <p:sldId id="270" r:id="rId21"/>
    <p:sldId id="272" r:id="rId22"/>
    <p:sldId id="282" r:id="rId23"/>
    <p:sldId id="283" r:id="rId24"/>
    <p:sldId id="275" r:id="rId25"/>
    <p:sldId id="276" r:id="rId26"/>
    <p:sldId id="27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74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09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970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543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880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389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10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833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880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617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529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2687B-7C22-4111-A8B9-22EAA06705D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311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&#1043;&#1088;&#1072;&#1092;&#1080;&#1082;%20&#1050;&#1056;%20&#1085;&#1072;%202022%202023%20&#1091;&#1095;&#1073;&#1085;&#1099;&#1081;%20&#1075;&#1086;&#1076;.xlsx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0474" y="2564904"/>
            <a:ext cx="7848872" cy="3773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Августовское совещание </a:t>
            </a: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педагогических работников Ирбитского муниципального образования 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«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Образовательное пространство Ирбитского муниципального образования в контексте основных стратегических ориентиров: достижения, проблемы, перспективы</a:t>
            </a: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»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>
                <a:latin typeface="Times New Roman" pitchFamily="18" charset="0"/>
                <a:ea typeface="Calibri"/>
                <a:cs typeface="Times New Roman" pitchFamily="18" charset="0"/>
              </a:rPr>
              <a:t>День педагогических команд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28 августа 2023 года</a:t>
            </a:r>
            <a:endParaRPr lang="ru-RU" sz="16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2050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61885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5" t="10208" r="11918" b="6250"/>
          <a:stretch/>
        </p:blipFill>
        <p:spPr bwMode="auto">
          <a:xfrm>
            <a:off x="6856" y="1214096"/>
            <a:ext cx="9137144" cy="5643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95849" y="294768"/>
            <a:ext cx="62828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Каталог материалов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45594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9" t="4484" r="7550" b="5147"/>
          <a:stretch/>
        </p:blipFill>
        <p:spPr bwMode="auto">
          <a:xfrm>
            <a:off x="21704" y="1484784"/>
            <a:ext cx="9165075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06357" y="294768"/>
            <a:ext cx="44618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Главное меню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22070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3" t="4742" r="12060" b="5459"/>
          <a:stretch/>
        </p:blipFill>
        <p:spPr bwMode="auto">
          <a:xfrm>
            <a:off x="0" y="1268761"/>
            <a:ext cx="9152850" cy="558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27954" y="294768"/>
            <a:ext cx="38186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ЭОР  «РЭШ»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3230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27954" y="215963"/>
            <a:ext cx="38186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ЭОР  «РЭШ»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8" t="5645" r="11097" b="8751"/>
          <a:stretch/>
        </p:blipFill>
        <p:spPr bwMode="auto">
          <a:xfrm>
            <a:off x="-21704" y="1124744"/>
            <a:ext cx="9174328" cy="5737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9785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4" t="5417" r="13558" b="6250"/>
          <a:stretch/>
        </p:blipFill>
        <p:spPr bwMode="auto">
          <a:xfrm>
            <a:off x="0" y="836712"/>
            <a:ext cx="9122077" cy="5996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54397" y="9486"/>
            <a:ext cx="33657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ФК 5 класс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08413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1" t="5000" r="18243" b="24114"/>
          <a:stretch/>
        </p:blipFill>
        <p:spPr bwMode="auto">
          <a:xfrm>
            <a:off x="0" y="1149156"/>
            <a:ext cx="9144000" cy="5708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28726" y="9486"/>
            <a:ext cx="64171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Рабочие программы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8368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3501" y="9486"/>
            <a:ext cx="43275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РП 5 класс ФК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" t="10001" r="33236" b="11042"/>
          <a:stretch/>
        </p:blipFill>
        <p:spPr bwMode="auto">
          <a:xfrm>
            <a:off x="755576" y="1056451"/>
            <a:ext cx="7924800" cy="5775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825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2" t="9678" r="10044" b="6250"/>
          <a:stretch/>
        </p:blipFill>
        <p:spPr bwMode="auto">
          <a:xfrm>
            <a:off x="2571" y="620688"/>
            <a:ext cx="9141429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07318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8" t="5209" r="16343" b="6250"/>
          <a:stretch/>
        </p:blipFill>
        <p:spPr bwMode="auto">
          <a:xfrm>
            <a:off x="276672" y="0"/>
            <a:ext cx="8363272" cy="6852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60215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6058" y="9486"/>
            <a:ext cx="86424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примере РП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Рус.язык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5-9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9" t="10417" r="6999" b="6250"/>
          <a:stretch/>
        </p:blipFill>
        <p:spPr bwMode="auto">
          <a:xfrm>
            <a:off x="0" y="1412776"/>
            <a:ext cx="9148525" cy="5421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9146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3105835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Главная задача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 повышение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качества образования по предмету</a:t>
            </a:r>
          </a:p>
        </p:txBody>
      </p:sp>
    </p:spTree>
    <p:extLst>
      <p:ext uri="{BB962C8B-B14F-4D97-AF65-F5344CB8AC3E}">
        <p14:creationId xmlns:p14="http://schemas.microsoft.com/office/powerpoint/2010/main" val="40839077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4300" y="9486"/>
            <a:ext cx="55260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Полезные ссылки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4" t="18045" r="9224" b="6250"/>
          <a:stretch/>
        </p:blipFill>
        <p:spPr bwMode="auto">
          <a:xfrm>
            <a:off x="35110" y="1283110"/>
            <a:ext cx="9004380" cy="5026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239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8" y="188640"/>
            <a:ext cx="836947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file"/>
              </a:rPr>
              <a:t>5 вопрос: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file"/>
              </a:rPr>
              <a:t>График контрольных работ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4" t="13750" r="31831" b="15323"/>
          <a:stretch/>
        </p:blipFill>
        <p:spPr bwMode="auto">
          <a:xfrm>
            <a:off x="197757" y="1860011"/>
            <a:ext cx="4806291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08500" y="2301058"/>
            <a:ext cx="443550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-Не больше 10% от общего объёма времени 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-Не 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чаще 1 раза в 2,5 недели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5949280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График 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Excel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319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3105835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вопрос: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Диагностика профессиональных дефицитов педагогов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5187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3105835"/>
            <a:ext cx="8568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вопрос: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выполнения заданий муниципального этапа всероссийской олимпиады школьников в 2022-2023 учебном году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  физической культуре</a:t>
            </a:r>
          </a:p>
        </p:txBody>
      </p:sp>
    </p:spTree>
    <p:extLst>
      <p:ext uri="{BB962C8B-B14F-4D97-AF65-F5344CB8AC3E}">
        <p14:creationId xmlns:p14="http://schemas.microsoft.com/office/powerpoint/2010/main" val="37992446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загрузки\загружено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25" y="1124744"/>
            <a:ext cx="8280920" cy="300302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306622"/>
              </p:ext>
            </p:extLst>
          </p:nvPr>
        </p:nvGraphicFramePr>
        <p:xfrm>
          <a:off x="387432" y="4290464"/>
          <a:ext cx="8505047" cy="23788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4303"/>
                <a:gridCol w="749777"/>
                <a:gridCol w="596623"/>
                <a:gridCol w="1193248"/>
                <a:gridCol w="1193248"/>
                <a:gridCol w="1342194"/>
                <a:gridCol w="1342194"/>
                <a:gridCol w="1043460"/>
              </a:tblGrid>
              <a:tr h="29358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Параллель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ДЕВУШКИ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Количество результатов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Доля участия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617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Всего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&gt; 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= 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Участников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Призёров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Победителей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35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 класс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935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 класс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935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9класс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935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 класс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935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 класс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10377" y="9486"/>
            <a:ext cx="685386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Всероссийска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олимпиада </a:t>
            </a:r>
          </a:p>
          <a:p>
            <a:pPr algn="ctr"/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кольников МЭ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79692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0377" y="9486"/>
            <a:ext cx="685386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Всероссийска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олимпиада </a:t>
            </a:r>
          </a:p>
          <a:p>
            <a:pPr algn="ctr"/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кольников МЭ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840050"/>
              </p:ext>
            </p:extLst>
          </p:nvPr>
        </p:nvGraphicFramePr>
        <p:xfrm>
          <a:off x="179512" y="4444367"/>
          <a:ext cx="8640961" cy="23785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0991"/>
                <a:gridCol w="761759"/>
                <a:gridCol w="606158"/>
                <a:gridCol w="1212317"/>
                <a:gridCol w="1212317"/>
                <a:gridCol w="1363642"/>
                <a:gridCol w="1363642"/>
                <a:gridCol w="1060135"/>
              </a:tblGrid>
              <a:tr h="29353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Параллель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ЮНОШИ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Количество результатов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Доля участия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6173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Всего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&gt; 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= 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Участников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Призёров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Победителей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353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 класс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9353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 класс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9353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9класс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9353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 класс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9353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11 класс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pic>
        <p:nvPicPr>
          <p:cNvPr id="6" name="Рисунок 5" descr="C:\Users\Comp\Desktop\загруженное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19"/>
          <a:stretch/>
        </p:blipFill>
        <p:spPr bwMode="auto">
          <a:xfrm>
            <a:off x="216829" y="1268760"/>
            <a:ext cx="8640960" cy="29883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094176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9" t="5209" r="6060" b="6250"/>
          <a:stretch/>
        </p:blipFill>
        <p:spPr bwMode="auto">
          <a:xfrm>
            <a:off x="0" y="1768435"/>
            <a:ext cx="9144000" cy="5113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0377" y="9486"/>
            <a:ext cx="685386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Всероссийска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олимпиада </a:t>
            </a:r>
          </a:p>
          <a:p>
            <a:pPr algn="ctr"/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кольников МЭ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4498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3598" y="188640"/>
            <a:ext cx="8496944" cy="6441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ПЛАН РАБОТЫ РМО: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Подвести итоги деятельности РМО прошлого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2022-2023 учебного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года.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Поставить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задачи на ЕДИНЫЙ МЕТОДИЧЕСКИЙ ДЕНЬ(РМО октябрь-ноябрь)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Содержание учебного предмета (определить изменения в содержании по классам/сравнить). Соотнесение содержания программ с содержанием учебников.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Соотнесение содержания ВГИС моя школа и </a:t>
            </a:r>
            <a:r>
              <a:rPr lang="ru-RU" dirty="0" err="1">
                <a:latin typeface="Times New Roman" pitchFamily="18" charset="0"/>
                <a:ea typeface="Calibri"/>
                <a:cs typeface="Times New Roman" pitchFamily="18" charset="0"/>
              </a:rPr>
              <a:t>тем.планирования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 по предметам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-соответствует ли логика ресурсов по предмету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-если не соответствует, то как решить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-подумать, нужна ли базы этих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ссылок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5. 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График контрольных работ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-познакомить педагогов с </a:t>
            </a:r>
            <a:r>
              <a:rPr lang="ru-RU" dirty="0" err="1">
                <a:latin typeface="Times New Roman" pitchFamily="18" charset="0"/>
                <a:ea typeface="Calibri"/>
                <a:cs typeface="Times New Roman" pitchFamily="18" charset="0"/>
              </a:rPr>
              <a:t>метод.рекомендациями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Кол-во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к/р  в р/п должно соответствовать с графиком</a:t>
            </a: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-определить количество к/р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6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Диагностика проф. дефицитов педагогов, познакомить педагогов с результатами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7.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ОРГ вопросы, план работы на год. </a:t>
            </a:r>
            <a:endParaRPr lang="ru-RU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8. Анализ олимпиады 2022-2023 учебного года, познакомить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с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рекомендациями.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9.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Выступление сотрудников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спортивной школы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963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3105835"/>
            <a:ext cx="74888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вопрос: Изменения в содержании учебного предмета «Физическая культура»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837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3105835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вопрос: «Соотнесение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содержания ВГИС моя школа и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тем.планирования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предметам»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623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1" r="37523" b="30740"/>
          <a:stretch/>
        </p:blipFill>
        <p:spPr bwMode="auto">
          <a:xfrm>
            <a:off x="16909" y="746926"/>
            <a:ext cx="9127091" cy="609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63550" y="-176404"/>
            <a:ext cx="2016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Адрес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05733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9" t="4484" r="7550" b="5147"/>
          <a:stretch/>
        </p:blipFill>
        <p:spPr bwMode="auto">
          <a:xfrm>
            <a:off x="21704" y="1484784"/>
            <a:ext cx="9165075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06357" y="294768"/>
            <a:ext cx="44618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Главное меню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4271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9" t="5417" r="9459" b="6250"/>
          <a:stretch/>
        </p:blipFill>
        <p:spPr bwMode="auto">
          <a:xfrm>
            <a:off x="1" y="1173168"/>
            <a:ext cx="9143999" cy="5684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13611" y="-19990"/>
            <a:ext cx="39167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Регистрация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9696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" t="9792" r="9575" b="7863"/>
          <a:stretch/>
        </p:blipFill>
        <p:spPr bwMode="auto">
          <a:xfrm>
            <a:off x="1774" y="1772816"/>
            <a:ext cx="9173086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89112" y="294768"/>
            <a:ext cx="74963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Библиотека материалов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39775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375</Words>
  <Application>Microsoft Office PowerPoint</Application>
  <PresentationFormat>Экран (4:3)</PresentationFormat>
  <Paragraphs>155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18</cp:revision>
  <dcterms:created xsi:type="dcterms:W3CDTF">2023-08-21T05:20:36Z</dcterms:created>
  <dcterms:modified xsi:type="dcterms:W3CDTF">2023-10-01T19:37:04Z</dcterms:modified>
</cp:coreProperties>
</file>